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100" d="100"/>
          <a:sy n="100" d="100"/>
        </p:scale>
        <p:origin x="462"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Emanuel </a:t>
            </a:r>
            <a:r>
              <a:rPr lang="en-US" dirty="0" err="1">
                <a:solidFill>
                  <a:schemeClr val="bg2"/>
                </a:solidFill>
                <a:latin typeface="Abadi" panose="020B0604020104020204" pitchFamily="34" charset="0"/>
                <a:ea typeface="SF Pro" pitchFamily="2" charset="0"/>
                <a:cs typeface="SF Pro" pitchFamily="2" charset="0"/>
              </a:rPr>
              <a:t>Fitta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16/03/2022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https://github.com/jerf8010/DS_Projects/blob/main/Project%20space%20x/Data_wrangling.ipynb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https://github.com/jerf8010/DS_Projects/blob/main/Project%20space%20x/eda_dataviz.ipynb</a:t>
            </a:r>
            <a:endParaRPr lang="en-US" dirty="0"/>
          </a:p>
        </p:txBody>
      </p:sp>
      <p:pic>
        <p:nvPicPr>
          <p:cNvPr id="8" name="Imagen 7" descr="Gráfico, Gráfico de barras&#10;&#10;Descripción generada automáticamente">
            <a:extLst>
              <a:ext uri="{FF2B5EF4-FFF2-40B4-BE49-F238E27FC236}">
                <a16:creationId xmlns:a16="http://schemas.microsoft.com/office/drawing/2014/main" id="{12D3C9B8-FE1E-4FE2-9291-DB7DA34EF409}"/>
              </a:ext>
            </a:extLst>
          </p:cNvPr>
          <p:cNvPicPr>
            <a:picLocks noChangeAspect="1"/>
          </p:cNvPicPr>
          <p:nvPr/>
        </p:nvPicPr>
        <p:blipFill>
          <a:blip r:embed="rId3"/>
          <a:stretch>
            <a:fillRect/>
          </a:stretch>
        </p:blipFill>
        <p:spPr>
          <a:xfrm>
            <a:off x="1201467" y="3746406"/>
            <a:ext cx="4124418" cy="3051792"/>
          </a:xfrm>
          <a:prstGeom prst="rect">
            <a:avLst/>
          </a:prstGeom>
        </p:spPr>
      </p:pic>
      <p:pic>
        <p:nvPicPr>
          <p:cNvPr id="11" name="Imagen 10" descr="Gráfico&#10;&#10;Descripción generada automáticamente">
            <a:extLst>
              <a:ext uri="{FF2B5EF4-FFF2-40B4-BE49-F238E27FC236}">
                <a16:creationId xmlns:a16="http://schemas.microsoft.com/office/drawing/2014/main" id="{2ACD8145-601F-4F34-8231-6AB0EF5B5FEA}"/>
              </a:ext>
            </a:extLst>
          </p:cNvPr>
          <p:cNvPicPr>
            <a:picLocks noChangeAspect="1"/>
          </p:cNvPicPr>
          <p:nvPr/>
        </p:nvPicPr>
        <p:blipFill>
          <a:blip r:embed="rId4"/>
          <a:stretch>
            <a:fillRect/>
          </a:stretch>
        </p:blipFill>
        <p:spPr>
          <a:xfrm>
            <a:off x="6313905" y="1489337"/>
            <a:ext cx="4801733" cy="323432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https://github.com/jerf8010/DS_Projects/blob/main/Project%20space%20x/eda-sql.ipynb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 https://github.com/jerf8010/DS_Projects/blob/main/Project%20space%20x/launch_site_location.ipynb</a:t>
            </a: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https://github.com/jerf8010/IBM-Data-Science-Capstone-SpaceX/blob/main/app.py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https://github.com/jerf8010/DS_Projects/blob/main/Project%20space%20x/SpaceX_Machine_Learning_Prediction_Part_5.ipynb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1974798"/>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Imagen 6" descr="Gráfico, Gráfico de barras&#10;&#10;Descripción generada automáticamente">
            <a:extLst>
              <a:ext uri="{FF2B5EF4-FFF2-40B4-BE49-F238E27FC236}">
                <a16:creationId xmlns:a16="http://schemas.microsoft.com/office/drawing/2014/main" id="{4F7F2BC6-7C63-4532-B86D-C435020A5E8C}"/>
              </a:ext>
            </a:extLst>
          </p:cNvPr>
          <p:cNvPicPr>
            <a:picLocks noChangeAspect="1"/>
          </p:cNvPicPr>
          <p:nvPr/>
        </p:nvPicPr>
        <p:blipFill>
          <a:blip r:embed="rId2"/>
          <a:stretch>
            <a:fillRect/>
          </a:stretch>
        </p:blipFill>
        <p:spPr>
          <a:xfrm>
            <a:off x="5096725" y="1457471"/>
            <a:ext cx="5677692" cy="42011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Imagen 5" descr="Gráfico&#10;&#10;Descripción generada automáticamente">
            <a:extLst>
              <a:ext uri="{FF2B5EF4-FFF2-40B4-BE49-F238E27FC236}">
                <a16:creationId xmlns:a16="http://schemas.microsoft.com/office/drawing/2014/main" id="{33F3C003-E6D0-4E14-81C6-1A18D642655E}"/>
              </a:ext>
            </a:extLst>
          </p:cNvPr>
          <p:cNvPicPr>
            <a:picLocks noChangeAspect="1"/>
          </p:cNvPicPr>
          <p:nvPr/>
        </p:nvPicPr>
        <p:blipFill>
          <a:blip r:embed="rId2"/>
          <a:stretch>
            <a:fillRect/>
          </a:stretch>
        </p:blipFill>
        <p:spPr>
          <a:xfrm>
            <a:off x="5295322" y="1670241"/>
            <a:ext cx="5515745" cy="371526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Imagen 6" descr="Interfaz de usuario gráfica, Aplicación&#10;&#10;Descripción generada automáticamente">
            <a:extLst>
              <a:ext uri="{FF2B5EF4-FFF2-40B4-BE49-F238E27FC236}">
                <a16:creationId xmlns:a16="http://schemas.microsoft.com/office/drawing/2014/main" id="{2871E252-A863-4DE1-959C-E79EC96151A0}"/>
              </a:ext>
            </a:extLst>
          </p:cNvPr>
          <p:cNvPicPr>
            <a:picLocks noChangeAspect="1"/>
          </p:cNvPicPr>
          <p:nvPr/>
        </p:nvPicPr>
        <p:blipFill>
          <a:blip r:embed="rId2"/>
          <a:stretch>
            <a:fillRect/>
          </a:stretch>
        </p:blipFill>
        <p:spPr>
          <a:xfrm>
            <a:off x="4758934" y="2038082"/>
            <a:ext cx="7325984" cy="2781835"/>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Imagen 6" descr="Interfaz de usuario gráfica, Texto, Aplicación&#10;&#10;Descripción generada automáticamente">
            <a:extLst>
              <a:ext uri="{FF2B5EF4-FFF2-40B4-BE49-F238E27FC236}">
                <a16:creationId xmlns:a16="http://schemas.microsoft.com/office/drawing/2014/main" id="{DFE196C5-1CE6-4700-AB75-4D535A8DDA8F}"/>
              </a:ext>
            </a:extLst>
          </p:cNvPr>
          <p:cNvPicPr>
            <a:picLocks noChangeAspect="1"/>
          </p:cNvPicPr>
          <p:nvPr/>
        </p:nvPicPr>
        <p:blipFill>
          <a:blip r:embed="rId3"/>
          <a:stretch>
            <a:fillRect/>
          </a:stretch>
        </p:blipFill>
        <p:spPr>
          <a:xfrm>
            <a:off x="842229" y="1871445"/>
            <a:ext cx="10507541" cy="31151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Imagen 6" descr="Imagen que contiene Texto&#10;&#10;Descripción generada automáticamente">
            <a:extLst>
              <a:ext uri="{FF2B5EF4-FFF2-40B4-BE49-F238E27FC236}">
                <a16:creationId xmlns:a16="http://schemas.microsoft.com/office/drawing/2014/main" id="{A45BB64C-F084-488F-BA1D-492600BFB1AF}"/>
              </a:ext>
            </a:extLst>
          </p:cNvPr>
          <p:cNvPicPr>
            <a:picLocks noChangeAspect="1"/>
          </p:cNvPicPr>
          <p:nvPr/>
        </p:nvPicPr>
        <p:blipFill>
          <a:blip r:embed="rId3"/>
          <a:stretch>
            <a:fillRect/>
          </a:stretch>
        </p:blipFill>
        <p:spPr>
          <a:xfrm>
            <a:off x="2642705" y="2962210"/>
            <a:ext cx="6906589" cy="9335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2534.66</a:t>
            </a:r>
          </a:p>
          <a:p>
            <a:pPr>
              <a:spcBef>
                <a:spcPts val="1400"/>
              </a:spcBef>
            </a:pPr>
            <a:endParaRPr lang="en-US" sz="2000" dirty="0"/>
          </a:p>
        </p:txBody>
      </p:sp>
      <p:pic>
        <p:nvPicPr>
          <p:cNvPr id="7" name="Imagen 6" descr="Interfaz de usuario gráfica&#10;&#10;Descripción generada automáticamente con confianza media">
            <a:extLst>
              <a:ext uri="{FF2B5EF4-FFF2-40B4-BE49-F238E27FC236}">
                <a16:creationId xmlns:a16="http://schemas.microsoft.com/office/drawing/2014/main" id="{F4D64CEE-FF90-41FD-9157-20E8A6CD0DAA}"/>
              </a:ext>
            </a:extLst>
          </p:cNvPr>
          <p:cNvPicPr>
            <a:picLocks noChangeAspect="1"/>
          </p:cNvPicPr>
          <p:nvPr/>
        </p:nvPicPr>
        <p:blipFill>
          <a:blip r:embed="rId2"/>
          <a:stretch>
            <a:fillRect/>
          </a:stretch>
        </p:blipFill>
        <p:spPr>
          <a:xfrm>
            <a:off x="4036961" y="2605016"/>
            <a:ext cx="7421011" cy="10193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01-05-2017</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Imagen 6" descr="Interfaz de usuario gráfica, Texto, Aplicación&#10;&#10;Descripción generada automáticamente">
            <a:extLst>
              <a:ext uri="{FF2B5EF4-FFF2-40B4-BE49-F238E27FC236}">
                <a16:creationId xmlns:a16="http://schemas.microsoft.com/office/drawing/2014/main" id="{638A125A-9E30-4416-AC43-9614C8C0D99F}"/>
              </a:ext>
            </a:extLst>
          </p:cNvPr>
          <p:cNvPicPr>
            <a:picLocks noChangeAspect="1"/>
          </p:cNvPicPr>
          <p:nvPr/>
        </p:nvPicPr>
        <p:blipFill>
          <a:blip r:embed="rId2"/>
          <a:stretch>
            <a:fillRect/>
          </a:stretch>
        </p:blipFill>
        <p:spPr>
          <a:xfrm>
            <a:off x="1751527" y="3143171"/>
            <a:ext cx="7087589" cy="112410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51709" y="167024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Imagen 8" descr="Imagen que contiene Gráfico en cascada&#10;&#10;Descripción generada automáticamente">
            <a:extLst>
              <a:ext uri="{FF2B5EF4-FFF2-40B4-BE49-F238E27FC236}">
                <a16:creationId xmlns:a16="http://schemas.microsoft.com/office/drawing/2014/main" id="{9E4C39BA-AD56-4D1C-BB2B-DBE6C0D8A2FF}"/>
              </a:ext>
            </a:extLst>
          </p:cNvPr>
          <p:cNvPicPr>
            <a:picLocks noChangeAspect="1"/>
          </p:cNvPicPr>
          <p:nvPr/>
        </p:nvPicPr>
        <p:blipFill>
          <a:blip r:embed="rId2"/>
          <a:stretch>
            <a:fillRect/>
          </a:stretch>
        </p:blipFill>
        <p:spPr>
          <a:xfrm>
            <a:off x="624021" y="4104336"/>
            <a:ext cx="10259857" cy="18671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16816" y="2651704"/>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group by Mission Outcome and count every register.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Imagen 5" descr="Interfaz de usuario gráfica, Texto, Aplicación, Correo electrónico&#10;&#10;Descripción generada automáticamente">
            <a:extLst>
              <a:ext uri="{FF2B5EF4-FFF2-40B4-BE49-F238E27FC236}">
                <a16:creationId xmlns:a16="http://schemas.microsoft.com/office/drawing/2014/main" id="{D3A80DED-FA6C-4A0A-87E9-702C7FBA7E33}"/>
              </a:ext>
            </a:extLst>
          </p:cNvPr>
          <p:cNvPicPr>
            <a:picLocks noChangeAspect="1"/>
          </p:cNvPicPr>
          <p:nvPr/>
        </p:nvPicPr>
        <p:blipFill>
          <a:blip r:embed="rId2"/>
          <a:stretch>
            <a:fillRect/>
          </a:stretch>
        </p:blipFill>
        <p:spPr>
          <a:xfrm>
            <a:off x="361200" y="1935308"/>
            <a:ext cx="7182852" cy="2648320"/>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7576784"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Imagen 6" descr="Interfaz de usuario gráfica, Texto, Aplicación&#10;&#10;Descripción generada automáticamente">
            <a:extLst>
              <a:ext uri="{FF2B5EF4-FFF2-40B4-BE49-F238E27FC236}">
                <a16:creationId xmlns:a16="http://schemas.microsoft.com/office/drawing/2014/main" id="{9BA8088E-E219-40E6-97C5-227A77F8E9E0}"/>
              </a:ext>
            </a:extLst>
          </p:cNvPr>
          <p:cNvPicPr>
            <a:picLocks noChangeAspect="1"/>
          </p:cNvPicPr>
          <p:nvPr/>
        </p:nvPicPr>
        <p:blipFill>
          <a:blip r:embed="rId2"/>
          <a:stretch>
            <a:fillRect/>
          </a:stretch>
        </p:blipFill>
        <p:spPr>
          <a:xfrm>
            <a:off x="745882" y="2847415"/>
            <a:ext cx="10583752" cy="401058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25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Imagen 8" descr="Interfaz de usuario gráfica, Texto, Aplicación&#10;&#10;Descripción generada automáticamente">
            <a:extLst>
              <a:ext uri="{FF2B5EF4-FFF2-40B4-BE49-F238E27FC236}">
                <a16:creationId xmlns:a16="http://schemas.microsoft.com/office/drawing/2014/main" id="{0442ED3F-8FC9-4D9C-B05B-095D1A8DB509}"/>
              </a:ext>
            </a:extLst>
          </p:cNvPr>
          <p:cNvPicPr>
            <a:picLocks noChangeAspect="1"/>
          </p:cNvPicPr>
          <p:nvPr/>
        </p:nvPicPr>
        <p:blipFill>
          <a:blip r:embed="rId3"/>
          <a:stretch>
            <a:fillRect/>
          </a:stretch>
        </p:blipFill>
        <p:spPr>
          <a:xfrm>
            <a:off x="770010" y="2924261"/>
            <a:ext cx="11355385" cy="30103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9392" y="1782981"/>
            <a:ext cx="1074913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descr="Interfaz de usuario gráfica, Texto, Aplicación&#10;&#10;Descripción generada automáticamente">
            <a:extLst>
              <a:ext uri="{FF2B5EF4-FFF2-40B4-BE49-F238E27FC236}">
                <a16:creationId xmlns:a16="http://schemas.microsoft.com/office/drawing/2014/main" id="{3DE38292-6756-4369-8661-BE16B58CDD79}"/>
              </a:ext>
            </a:extLst>
          </p:cNvPr>
          <p:cNvPicPr>
            <a:picLocks noChangeAspect="1"/>
          </p:cNvPicPr>
          <p:nvPr/>
        </p:nvPicPr>
        <p:blipFill>
          <a:blip r:embed="rId2"/>
          <a:stretch>
            <a:fillRect/>
          </a:stretch>
        </p:blipFill>
        <p:spPr>
          <a:xfrm>
            <a:off x="799392" y="3037231"/>
            <a:ext cx="10136015" cy="3229426"/>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Imagen 4" descr="Mapa&#10;&#10;Descripción generada automáticamente">
            <a:extLst>
              <a:ext uri="{FF2B5EF4-FFF2-40B4-BE49-F238E27FC236}">
                <a16:creationId xmlns:a16="http://schemas.microsoft.com/office/drawing/2014/main" id="{610F0C9F-7230-469C-999B-3317F3E9F71F}"/>
              </a:ext>
            </a:extLst>
          </p:cNvPr>
          <p:cNvPicPr>
            <a:picLocks noChangeAspect="1"/>
          </p:cNvPicPr>
          <p:nvPr/>
        </p:nvPicPr>
        <p:blipFill>
          <a:blip r:embed="rId3"/>
          <a:stretch>
            <a:fillRect/>
          </a:stretch>
        </p:blipFill>
        <p:spPr>
          <a:xfrm>
            <a:off x="1414486" y="1445636"/>
            <a:ext cx="8755881" cy="49815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 we performed web scraping from Wikipedia for Falcon 9 launch records.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https://github.com/jerf8010/DS_Projects/blob/main/Project%20space%20x/data_collection_api.ipynb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https://github.com/jerf8010/DS_Projects/blob/main/Project%20space%20x/webscraping.ipynb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1348</TotalTime>
  <Words>1835</Words>
  <Application>Microsoft Office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emamuel rodriguez</cp:lastModifiedBy>
  <cp:revision>200</cp:revision>
  <dcterms:created xsi:type="dcterms:W3CDTF">2021-04-29T18:58:34Z</dcterms:created>
  <dcterms:modified xsi:type="dcterms:W3CDTF">2022-03-16T08:42:41Z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